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notesMasterIdLst>
    <p:notesMasterId r:id="rId7"/>
  </p:notesMasterIdLst>
  <p:sldIdLst>
    <p:sldId id="256" r:id="rId2"/>
    <p:sldId id="257" r:id="rId3"/>
    <p:sldId id="261" r:id="rId4"/>
    <p:sldId id="269" r:id="rId5"/>
    <p:sldId id="271" r:id="rId6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72FCC911-3395-4BE2-B3AC-AEA717A1067A}">
          <p14:sldIdLst>
            <p14:sldId id="256"/>
            <p14:sldId id="257"/>
            <p14:sldId id="261"/>
            <p14:sldId id="269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85" autoAdjust="0"/>
    <p:restoredTop sz="95660" autoAdjust="0"/>
  </p:normalViewPr>
  <p:slideViewPr>
    <p:cSldViewPr snapToGrid="0">
      <p:cViewPr>
        <p:scale>
          <a:sx n="97" d="100"/>
          <a:sy n="97" d="100"/>
        </p:scale>
        <p:origin x="300" y="4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2.svg>
</file>

<file path=ppt/media/image3.png>
</file>

<file path=ppt/media/image4.svg>
</file>

<file path=ppt/media/image5.png>
</file>

<file path=ppt/media/image6.sv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0D4B70-1E2E-4F16-9818-E149347E934D}" type="datetimeFigureOut">
              <a:rPr lang="LID4096" smtClean="0"/>
              <a:t>09/14/2023</a:t>
            </a:fld>
            <a:endParaRPr lang="LID4096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LID4096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ABAF8A-68F0-4C36-83F3-EEA7B616279B}" type="slidenum">
              <a:rPr lang="LID4096" smtClean="0"/>
              <a:t>‹N°›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95037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D9EE8-E182-4447-81CF-9008691254D4}" type="datetime1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 of 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1241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AA4AA-4FF6-4FF0-80F4-C819E9038741}" type="datetime1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 of 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8176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730F1-F65E-4CAF-8DBB-F93469E4871A}" type="datetime1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 of 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86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7E43-A359-4D08-A941-AA9CAE87BC5A}" type="datetime1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 of 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55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7FCF7-81FD-48A8-BFDB-6D8909958E07}" type="datetime1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 of 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4393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8BAFE-7864-4544-A7FF-F7314C48DD42}" type="datetime1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 of 22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31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2B71D-68F6-4245-B069-597CD204D2A6}" type="datetime1">
              <a:rPr lang="en-US" smtClean="0"/>
              <a:t>9/14/2023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 of 22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114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4F40-4042-4B07-A78A-AFF3B57245E7}" type="datetime1">
              <a:rPr lang="en-US" smtClean="0"/>
              <a:t>9/14/2023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 of 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4155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7F244-742D-47B5-9FDE-62DA51191E6C}" type="datetime1">
              <a:rPr lang="en-US" smtClean="0"/>
              <a:t>9/14/2023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 of 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985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F48F7-C036-4FEE-8AC2-E477A5A0EFE4}" type="datetime1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 of 22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581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52CC2-258C-43FB-9FA1-28B24BB32161}" type="datetime1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 of 22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46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DFC186-5EC1-47EB-A20B-7568D718C583}" type="datetime1">
              <a:rPr lang="en-US" smtClean="0"/>
              <a:t>9/14/2023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 of 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506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29" r:id="rId6"/>
    <p:sldLayoutId id="2147483725" r:id="rId7"/>
    <p:sldLayoutId id="2147483726" r:id="rId8"/>
    <p:sldLayoutId id="2147483727" r:id="rId9"/>
    <p:sldLayoutId id="2147483728" r:id="rId10"/>
    <p:sldLayoutId id="214748373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34">
            <a:extLst>
              <a:ext uri="{FF2B5EF4-FFF2-40B4-BE49-F238E27FC236}">
                <a16:creationId xmlns:a16="http://schemas.microsoft.com/office/drawing/2014/main" id="{CE3C5560-7A9C-489F-9148-18C5E1D0F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612B2F-9860-E844-ADE8-6582E148EC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339" y="279298"/>
            <a:ext cx="9214616" cy="2219536"/>
          </a:xfrm>
        </p:spPr>
        <p:txBody>
          <a:bodyPr anchor="t">
            <a:normAutofit fontScale="90000"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Neuromorphic Control of Embodied Central pattern generators</a:t>
            </a:r>
            <a:endParaRPr lang="LID4096" sz="5400" dirty="0">
              <a:solidFill>
                <a:schemeClr val="bg1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9300FC0-8A22-DDE0-65A2-AAECBDDC5B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1035" y="3500828"/>
            <a:ext cx="5621206" cy="2395906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By Christian Fernandez Lorden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Presentation for the </a:t>
            </a:r>
            <a:r>
              <a:rPr lang="en-US" sz="2000" dirty="0">
                <a:solidFill>
                  <a:schemeClr val="bg1"/>
                </a:solidFill>
              </a:rPr>
              <a:t>Major project in electrical engineering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54" name="!!plus graphic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236" y="1606411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!!dot graphic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014" y="183570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!!circle graphic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696" y="2060130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57" name="!!Straight Connector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50520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Graphic 44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10836425" y="5436655"/>
            <a:ext cx="151536" cy="151536"/>
          </a:xfrm>
          <a:prstGeom prst="rect">
            <a:avLst/>
          </a:prstGeom>
        </p:spPr>
      </p:pic>
      <p:pic>
        <p:nvPicPr>
          <p:cNvPr id="59" name="Graphic 46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11245175" y="5896734"/>
            <a:ext cx="108625" cy="108625"/>
          </a:xfrm>
          <a:prstGeom prst="rect">
            <a:avLst/>
          </a:prstGeom>
        </p:spPr>
      </p:pic>
      <p:pic>
        <p:nvPicPr>
          <p:cNvPr id="60" name="Graphic 48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10554288" y="6038004"/>
            <a:ext cx="95759" cy="95759"/>
          </a:xfrm>
          <a:prstGeom prst="rect">
            <a:avLst/>
          </a:prstGeom>
        </p:spPr>
      </p:pic>
      <p:pic>
        <p:nvPicPr>
          <p:cNvPr id="17" name="Picture 3">
            <a:extLst>
              <a:ext uri="{FF2B5EF4-FFF2-40B4-BE49-F238E27FC236}">
                <a16:creationId xmlns:a16="http://schemas.microsoft.com/office/drawing/2014/main" id="{58DBB480-DA2C-A4D7-3F98-9B836C4D292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5" r="27651" b="-2"/>
          <a:stretch/>
        </p:blipFill>
        <p:spPr>
          <a:xfrm>
            <a:off x="6740358" y="1606411"/>
            <a:ext cx="5451642" cy="5251590"/>
          </a:xfrm>
          <a:custGeom>
            <a:avLst/>
            <a:gdLst/>
            <a:ahLst/>
            <a:cxnLst/>
            <a:rect l="l" t="t" r="r" b="b"/>
            <a:pathLst>
              <a:path w="5923214" h="5705857">
                <a:moveTo>
                  <a:pt x="3612238" y="0"/>
                </a:moveTo>
                <a:cubicBezTo>
                  <a:pt x="4485043" y="0"/>
                  <a:pt x="5285549" y="309553"/>
                  <a:pt x="5909957" y="824860"/>
                </a:cubicBezTo>
                <a:lnTo>
                  <a:pt x="5923214" y="836909"/>
                </a:lnTo>
                <a:lnTo>
                  <a:pt x="5923214" y="5705857"/>
                </a:lnTo>
                <a:lnTo>
                  <a:pt x="672237" y="5705857"/>
                </a:lnTo>
                <a:lnTo>
                  <a:pt x="616914" y="5631875"/>
                </a:lnTo>
                <a:cubicBezTo>
                  <a:pt x="227427" y="5055358"/>
                  <a:pt x="0" y="4360357"/>
                  <a:pt x="0" y="3612238"/>
                </a:cubicBezTo>
                <a:cubicBezTo>
                  <a:pt x="0" y="1617255"/>
                  <a:pt x="1617255" y="0"/>
                  <a:pt x="3612238" y="0"/>
                </a:cubicBezTo>
                <a:close/>
              </a:path>
            </a:pathLst>
          </a:custGeom>
        </p:spPr>
      </p:pic>
      <p:sp>
        <p:nvSpPr>
          <p:cNvPr id="6" name="Sous-titre 2">
            <a:extLst>
              <a:ext uri="{FF2B5EF4-FFF2-40B4-BE49-F238E27FC236}">
                <a16:creationId xmlns:a16="http://schemas.microsoft.com/office/drawing/2014/main" id="{AC8D50EB-F3EE-5CB8-F2C1-34B39B80B557}"/>
              </a:ext>
            </a:extLst>
          </p:cNvPr>
          <p:cNvSpPr txBox="1">
            <a:spLocks/>
          </p:cNvSpPr>
          <p:nvPr/>
        </p:nvSpPr>
        <p:spPr>
          <a:xfrm>
            <a:off x="201339" y="2355109"/>
            <a:ext cx="7248197" cy="717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000" dirty="0">
                <a:solidFill>
                  <a:schemeClr val="bg1"/>
                </a:solidFill>
              </a:rPr>
              <a:t>A Bio-Inspired Approach to Motion</a:t>
            </a:r>
            <a:endParaRPr lang="LID4096" sz="3000" dirty="0">
              <a:solidFill>
                <a:schemeClr val="bg1"/>
              </a:solidFill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FA493E7-C5B2-634A-4AE7-C6855C407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64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2AF36A-035E-CD1D-F925-0417CAC12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4"/>
                </a:solidFill>
              </a:rPr>
              <a:t>Problem Statement</a:t>
            </a:r>
            <a:endParaRPr lang="LID4096" dirty="0">
              <a:solidFill>
                <a:schemeClr val="accent4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8D67E0-2EB1-FFA9-2244-EF3D1F42A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2456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Construct a controller for pendulum swing</a:t>
            </a:r>
          </a:p>
          <a:p>
            <a:pPr marL="0" indent="0">
              <a:buNone/>
            </a:pPr>
            <a:endParaRPr lang="en-GB" sz="1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Neuromorphic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Act on torque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Use angular position and velocity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Symmetric oscillations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Control at a desired amplitude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Follow natural frequency of system</a:t>
            </a:r>
            <a:endParaRPr lang="LID4096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96FA986-BAF4-A114-DD62-BF0583984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CE633F-9882-4A5C-83A2-1109D0C73261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Univer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7" name="Image 6" descr="Une image contenant ligne, diagramme, Parallèle, Tracé&#10;&#10;Description générée automatiquement">
            <a:extLst>
              <a:ext uri="{FF2B5EF4-FFF2-40B4-BE49-F238E27FC236}">
                <a16:creationId xmlns:a16="http://schemas.microsoft.com/office/drawing/2014/main" id="{766574B1-4CF8-7F55-1040-B226E013B9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8221" y="842756"/>
            <a:ext cx="4255579" cy="517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228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0DFE2-5942-A1AD-E31A-D8C57A353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4"/>
                </a:solidFill>
              </a:rPr>
              <a:t>Neuromodulated Controller</a:t>
            </a:r>
            <a:endParaRPr lang="LID4096" dirty="0">
              <a:solidFill>
                <a:schemeClr val="accent4"/>
              </a:solidFill>
            </a:endParaRPr>
          </a:p>
        </p:txBody>
      </p:sp>
      <p:pic>
        <p:nvPicPr>
          <p:cNvPr id="6" name="Espace réservé du contenu 5" descr="Une image contenant diagramme, texte, croquis, Dessin technique&#10;&#10;Description générée automatiquement">
            <a:extLst>
              <a:ext uri="{FF2B5EF4-FFF2-40B4-BE49-F238E27FC236}">
                <a16:creationId xmlns:a16="http://schemas.microsoft.com/office/drawing/2014/main" id="{3EA997DB-F846-8F72-2E7F-2A877833D51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375" y="1690688"/>
            <a:ext cx="5166360" cy="4291584"/>
          </a:xfr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D598EE0-0D87-D63E-359C-60641F9AC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3</a:t>
            </a:fld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E2CA4AF-AE23-1F98-54DB-7D59AF0204E2}"/>
              </a:ext>
            </a:extLst>
          </p:cNvPr>
          <p:cNvSpPr txBox="1"/>
          <p:nvPr/>
        </p:nvSpPr>
        <p:spPr>
          <a:xfrm>
            <a:off x="7122073" y="1690688"/>
            <a:ext cx="3858610" cy="381642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1"/>
                </a:solidFill>
              </a:rPr>
              <a:t>Composition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2 Bursting neurons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2 Spiking neurons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4 Feedbacks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2 Synapses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1 Integrator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200" dirty="0">
                <a:solidFill>
                  <a:schemeClr val="accent1"/>
                </a:solidFill>
              </a:rPr>
              <a:t>Challenges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Design Controller-Pendulum Actuation Interface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Design Pendulum-Controller Sensing Interface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Simulate Controller</a:t>
            </a:r>
          </a:p>
        </p:txBody>
      </p:sp>
    </p:spTree>
    <p:extLst>
      <p:ext uri="{BB962C8B-B14F-4D97-AF65-F5344CB8AC3E}">
        <p14:creationId xmlns:p14="http://schemas.microsoft.com/office/powerpoint/2010/main" val="3132066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412DE06-C3ED-4043-E390-B6A827B1C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4"/>
                </a:solidFill>
              </a:rPr>
              <a:t>Swing Control</a:t>
            </a:r>
            <a:endParaRPr lang="LID4096" dirty="0">
              <a:solidFill>
                <a:schemeClr val="accent4"/>
              </a:solidFill>
            </a:endParaRP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A0FBA9E1-260C-7407-EE7A-C046FB0E78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44662" y="1825625"/>
            <a:ext cx="8702676" cy="4351338"/>
          </a:xfr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3A07D51-C969-D931-AE96-DF4F13D4F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40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B2CF15C0-A08C-CFCB-E6C5-8AB082518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4"/>
                </a:solidFill>
              </a:rPr>
              <a:t>Amplitude Control</a:t>
            </a:r>
            <a:endParaRPr lang="LID4096" dirty="0">
              <a:solidFill>
                <a:schemeClr val="accent4"/>
              </a:solidFill>
            </a:endParaRP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EE25E55D-94F0-537F-1BE9-B9AE2CBEF7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44662" y="1825625"/>
            <a:ext cx="8702676" cy="4351338"/>
          </a:xfr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D4D8338-B5C6-ACFD-3774-7B0186CA0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426757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AnalogousFromRegularSeedRightStep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</Words>
  <Application>Microsoft Office PowerPoint</Application>
  <PresentationFormat>Grand écran</PresentationFormat>
  <Paragraphs>33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Calibri</vt:lpstr>
      <vt:lpstr>Univers</vt:lpstr>
      <vt:lpstr>Wingdings</vt:lpstr>
      <vt:lpstr>GradientVTI</vt:lpstr>
      <vt:lpstr>Neuromorphic Control of Embodied Central pattern generators</vt:lpstr>
      <vt:lpstr>Problem Statement</vt:lpstr>
      <vt:lpstr>Neuromodulated Controller</vt:lpstr>
      <vt:lpstr>Swing Control</vt:lpstr>
      <vt:lpstr>Amplitude Control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Fernandez Lorden Christian</dc:creator>
  <cp:lastModifiedBy>Fernandez Lorden Christian</cp:lastModifiedBy>
  <cp:revision>17</cp:revision>
  <dcterms:created xsi:type="dcterms:W3CDTF">2023-08-31T15:21:47Z</dcterms:created>
  <dcterms:modified xsi:type="dcterms:W3CDTF">2023-09-14T14:12:32Z</dcterms:modified>
</cp:coreProperties>
</file>

<file path=docProps/thumbnail.jpeg>
</file>